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350" r:id="rId2"/>
  </p:sldIdLst>
  <p:sldSz cx="10058400" cy="7772400"/>
  <p:notesSz cx="6858000" cy="1400175"/>
  <p:defaultTextStyle>
    <a:defPPr>
      <a:defRPr lang="en-US"/>
    </a:defPPr>
    <a:lvl1pPr marL="0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3D0CB37-1E44-7A40-AF2B-75D1EE2673DA}">
          <p14:sldIdLst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254" userDrawn="1">
          <p15:clr>
            <a:srgbClr val="A4A3A4"/>
          </p15:clr>
        </p15:guide>
        <p15:guide id="3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leman, Megan E" initials="DME" lastIdx="2" clrIdx="0">
    <p:extLst>
      <p:ext uri="{19B8F6BF-5375-455C-9EA6-DF929625EA0E}">
        <p15:presenceInfo xmlns:p15="http://schemas.microsoft.com/office/powerpoint/2012/main" userId="S-1-5-21-2551908886-1609939859-1204051493-2085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65"/>
    <a:srgbClr val="0096D6"/>
    <a:srgbClr val="0070B1"/>
    <a:srgbClr val="595959"/>
    <a:srgbClr val="C8B18B"/>
    <a:srgbClr val="FFE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7417B1-398F-4F12-A2C1-134C4BE2658F}" v="2" dt="2021-11-12T16:14:42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0" autoAdjust="0"/>
    <p:restoredTop sz="86892" autoAdjust="0"/>
  </p:normalViewPr>
  <p:slideViewPr>
    <p:cSldViewPr snapToGrid="0" snapToObjects="1">
      <p:cViewPr varScale="1">
        <p:scale>
          <a:sx n="79" d="100"/>
          <a:sy n="79" d="100"/>
        </p:scale>
        <p:origin x="2544" y="208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200" d="100"/>
          <a:sy n="200" d="100"/>
        </p:scale>
        <p:origin x="936" y="2640"/>
      </p:cViewPr>
      <p:guideLst>
        <p:guide orient="horz" pos="3024"/>
        <p:guide pos="225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Pascalev" userId="QvoyF8Il/PVAQ41/VErsZkdA78Zrl1Fiz7/3OhNJYvI=" providerId="None" clId="Web-{C17417B1-398F-4F12-A2C1-134C4BE2658F}"/>
    <pc:docChg chg="modSld">
      <pc:chgData name="Alice Pascalev" userId="QvoyF8Il/PVAQ41/VErsZkdA78Zrl1Fiz7/3OhNJYvI=" providerId="None" clId="Web-{C17417B1-398F-4F12-A2C1-134C4BE2658F}" dt="2021-11-12T16:14:42.514" v="1" actId="1076"/>
      <pc:docMkLst>
        <pc:docMk/>
      </pc:docMkLst>
      <pc:sldChg chg="modSp">
        <pc:chgData name="Alice Pascalev" userId="QvoyF8Il/PVAQ41/VErsZkdA78Zrl1Fiz7/3OhNJYvI=" providerId="None" clId="Web-{C17417B1-398F-4F12-A2C1-134C4BE2658F}" dt="2021-11-12T16:14:42.514" v="1" actId="1076"/>
        <pc:sldMkLst>
          <pc:docMk/>
          <pc:sldMk cId="3766605405" sldId="350"/>
        </pc:sldMkLst>
        <pc:spChg chg="mod">
          <ac:chgData name="Alice Pascalev" userId="QvoyF8Il/PVAQ41/VErsZkdA78Zrl1Fiz7/3OhNJYvI=" providerId="None" clId="Web-{C17417B1-398F-4F12-A2C1-134C4BE2658F}" dt="2021-11-12T16:14:42.514" v="1" actId="1076"/>
          <ac:spMkLst>
            <pc:docMk/>
            <pc:sldMk cId="3766605405" sldId="350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5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FD78904E-5FF8-4F6C-B60D-6E6C9F7F706F}" type="datetimeFigureOut">
              <a:rPr lang="en-US" smtClean="0"/>
              <a:pPr/>
              <a:t>11/12/21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20192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2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1FABDD6A-D9EA-40C1-A71B-DD9E289EDD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67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6" y="5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EBF4135D-A2DC-40B8-A694-C4D8C70C80F6}" type="datetimeFigureOut">
              <a:rPr lang="en-US" smtClean="0"/>
              <a:pPr/>
              <a:t>11/12/21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27150" y="719138"/>
            <a:ext cx="46609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700" rIns="91399" bIns="4570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1" y="4560894"/>
            <a:ext cx="5851525" cy="4319587"/>
          </a:xfrm>
          <a:prstGeom prst="rect">
            <a:avLst/>
          </a:prstGeom>
        </p:spPr>
        <p:txBody>
          <a:bodyPr vert="horz" lIns="91399" tIns="45700" rIns="91399" bIns="4570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120192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6" y="9120192"/>
            <a:ext cx="3170238" cy="479425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10DF6C8F-EB1F-4124-9750-766E763397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038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27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B9B9C66-1EA0-654C-B5FB-386D91A15A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1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pic>
        <p:nvPicPr>
          <p:cNvPr id="3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D6FF5E2B-FB13-7D49-ABD4-8E370E924E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08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losing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pic>
        <p:nvPicPr>
          <p:cNvPr id="3" name="Picture 2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DFBAA217-80C6-A84F-94B2-75E0261596A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58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86578" y="473918"/>
            <a:ext cx="2766223" cy="2476716"/>
          </a:xfrm>
          <a:prstGeom prst="rect">
            <a:avLst/>
          </a:prstGeom>
        </p:spPr>
        <p:txBody>
          <a:bodyPr lIns="101882" tIns="50941" rIns="101882" bIns="50941" anchor="t">
            <a:normAutofit/>
          </a:bodyPr>
          <a:lstStyle>
            <a:lvl1pPr algn="l"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 algn="l">
              <a:defRPr sz="2200">
                <a:latin typeface="Arial"/>
                <a:cs typeface="Arial"/>
              </a:defRPr>
            </a:lvl2pPr>
            <a:lvl3pPr algn="l">
              <a:defRPr sz="2200">
                <a:latin typeface="Arial"/>
                <a:cs typeface="Arial"/>
              </a:defRPr>
            </a:lvl3pPr>
            <a:lvl4pPr algn="l">
              <a:defRPr sz="2200">
                <a:latin typeface="Arial"/>
                <a:cs typeface="Arial"/>
              </a:defRPr>
            </a:lvl4pPr>
            <a:lvl5pPr algn="l">
              <a:defRPr sz="2200">
                <a:latin typeface="Arial"/>
                <a:cs typeface="Arial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7858125" y="473917"/>
            <a:ext cx="1599337" cy="2476716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 marL="0" indent="0">
              <a:buNone/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586578" y="3310960"/>
            <a:ext cx="2766223" cy="2328557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 marL="0" indent="0">
              <a:buNone/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1"/>
          </p:nvPr>
        </p:nvSpPr>
        <p:spPr>
          <a:xfrm>
            <a:off x="7858125" y="3311018"/>
            <a:ext cx="1599337" cy="2328499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 marL="0" indent="0">
              <a:buNone/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247" y="473918"/>
            <a:ext cx="4255565" cy="567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67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57340" y="646177"/>
            <a:ext cx="8531889" cy="1194817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 sz="4800" b="1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757340" y="2021415"/>
            <a:ext cx="3984122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757337" y="2971929"/>
            <a:ext cx="3984124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>
                <a:latin typeface="Arial"/>
                <a:cs typeface="Arial"/>
              </a:defRPr>
            </a:lvl2pPr>
            <a:lvl3pPr>
              <a:defRPr sz="2200">
                <a:latin typeface="Arial"/>
                <a:cs typeface="Arial"/>
              </a:defRPr>
            </a:lvl3pPr>
            <a:lvl4pPr>
              <a:defRPr sz="2200">
                <a:latin typeface="Arial"/>
                <a:cs typeface="Arial"/>
              </a:defRPr>
            </a:lvl4pPr>
            <a:lvl5pPr>
              <a:defRPr sz="22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4466" y="2021415"/>
            <a:ext cx="4030088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sz="quarter" idx="4"/>
          </p:nvPr>
        </p:nvSpPr>
        <p:spPr>
          <a:xfrm>
            <a:off x="5264466" y="2968272"/>
            <a:ext cx="4024763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083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 with Subtitle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340" y="646177"/>
            <a:ext cx="8531889" cy="1194817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 sz="4800" b="1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340" y="2021415"/>
            <a:ext cx="3984122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7337" y="2971929"/>
            <a:ext cx="3984124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>
                <a:latin typeface="Arial"/>
                <a:cs typeface="Arial"/>
              </a:defRPr>
            </a:lvl2pPr>
            <a:lvl3pPr>
              <a:defRPr sz="2200">
                <a:latin typeface="Arial"/>
                <a:cs typeface="Arial"/>
              </a:defRPr>
            </a:lvl3pPr>
            <a:lvl4pPr>
              <a:defRPr sz="2200">
                <a:latin typeface="Arial"/>
                <a:cs typeface="Arial"/>
              </a:defRPr>
            </a:lvl4pPr>
            <a:lvl5pPr>
              <a:defRPr sz="22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4466" y="2021415"/>
            <a:ext cx="4030088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64466" y="2968272"/>
            <a:ext cx="4024763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614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344365">
            <a:off x="850823" y="608229"/>
            <a:ext cx="8336159" cy="39568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/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contourClr>
              <a:srgbClr val="969696"/>
            </a:contourClr>
          </a:sp3d>
        </p:spPr>
        <p:txBody>
          <a:bodyPr lIns="101882" tIns="50941" rIns="101882" bIns="50941">
            <a:normAutofit/>
          </a:bodyPr>
          <a:lstStyle>
            <a:lvl1pPr marL="0" indent="0">
              <a:buNone/>
              <a:defRPr sz="2200">
                <a:latin typeface="Arial"/>
                <a:cs typeface="Arial"/>
              </a:defRPr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7338" y="5084155"/>
            <a:ext cx="8531890" cy="912177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 marL="0" indent="0" algn="ctr">
              <a:buNone/>
              <a:defRPr sz="1800" b="0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266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57340" y="646177"/>
            <a:ext cx="8531889" cy="1194817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 sz="4800" b="1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754380" y="2091546"/>
            <a:ext cx="4184294" cy="3892404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5109666" y="2091546"/>
            <a:ext cx="4184294" cy="3892404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719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losing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57340" y="646177"/>
            <a:ext cx="8531889" cy="1194817"/>
          </a:xfrm>
          <a:prstGeom prst="rect">
            <a:avLst/>
          </a:prstGeom>
        </p:spPr>
        <p:txBody>
          <a:bodyPr lIns="101882" tIns="50941" rIns="101882" bIns="50941"/>
          <a:lstStyle>
            <a:lvl1pPr>
              <a:defRPr sz="4800" b="1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757340" y="2021415"/>
            <a:ext cx="3984122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757337" y="2971929"/>
            <a:ext cx="3984124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>
                <a:latin typeface="Arial"/>
                <a:cs typeface="Arial"/>
              </a:defRPr>
            </a:lvl2pPr>
            <a:lvl3pPr>
              <a:defRPr sz="2200">
                <a:latin typeface="Arial"/>
                <a:cs typeface="Arial"/>
              </a:defRPr>
            </a:lvl3pPr>
            <a:lvl4pPr>
              <a:defRPr sz="2200">
                <a:latin typeface="Arial"/>
                <a:cs typeface="Arial"/>
              </a:defRPr>
            </a:lvl4pPr>
            <a:lvl5pPr>
              <a:defRPr sz="22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4466" y="2021415"/>
            <a:ext cx="4030088" cy="746150"/>
          </a:xfrm>
          <a:prstGeom prst="rect">
            <a:avLst/>
          </a:prstGeom>
        </p:spPr>
        <p:txBody>
          <a:bodyPr lIns="101882" tIns="50941" rIns="101882" bIns="50941" anchor="b">
            <a:noAutofit/>
          </a:bodyPr>
          <a:lstStyle>
            <a:lvl1pPr marL="0" indent="0" algn="l">
              <a:buNone/>
              <a:defRPr sz="2800" b="1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sz="quarter" idx="4"/>
          </p:nvPr>
        </p:nvSpPr>
        <p:spPr>
          <a:xfrm>
            <a:off x="5264466" y="2968272"/>
            <a:ext cx="4024763" cy="2941121"/>
          </a:xfrm>
          <a:prstGeom prst="rect">
            <a:avLst/>
          </a:prstGeom>
        </p:spPr>
        <p:txBody>
          <a:bodyPr lIns="101882" tIns="50941" rIns="101882" bIns="50941">
            <a:normAutofit/>
          </a:bodyPr>
          <a:lstStyle>
            <a:lvl1pPr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03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9045" y="1365505"/>
            <a:ext cx="8530184" cy="2165478"/>
          </a:xfrm>
          <a:prstGeom prst="rect">
            <a:avLst/>
          </a:prstGeom>
        </p:spPr>
        <p:txBody>
          <a:bodyPr lIns="101882" tIns="50941" rIns="101882" bIns="50941" anchor="b"/>
          <a:lstStyle>
            <a:lvl1pPr algn="ctr">
              <a:defRPr sz="6000" b="1" cap="none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769173" y="3767689"/>
            <a:ext cx="8508222" cy="1700212"/>
          </a:xfrm>
          <a:prstGeom prst="rect">
            <a:avLst/>
          </a:prstGeom>
        </p:spPr>
        <p:txBody>
          <a:bodyPr lIns="101882" tIns="50941" rIns="101882" bIns="50941" anchor="t"/>
          <a:lstStyle>
            <a:lvl1pPr marL="0" indent="0" algn="ctr">
              <a:buNone/>
              <a:defRPr sz="2200">
                <a:solidFill>
                  <a:srgbClr val="FFFFFF"/>
                </a:solidFill>
                <a:latin typeface="Arial"/>
                <a:cs typeface="Arial"/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526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59045" y="1365505"/>
            <a:ext cx="8530184" cy="2165478"/>
          </a:xfrm>
          <a:prstGeom prst="rect">
            <a:avLst/>
          </a:prstGeom>
        </p:spPr>
        <p:txBody>
          <a:bodyPr lIns="101882" tIns="50941" rIns="101882" bIns="50941" anchor="b"/>
          <a:lstStyle>
            <a:lvl1pPr algn="ctr">
              <a:defRPr sz="6000" b="1" cap="none" baseline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769173" y="3767689"/>
            <a:ext cx="8508222" cy="1700212"/>
          </a:xfrm>
          <a:prstGeom prst="rect">
            <a:avLst/>
          </a:prstGeom>
        </p:spPr>
        <p:txBody>
          <a:bodyPr lIns="101882" tIns="50941" rIns="101882" bIns="50941" anchor="t"/>
          <a:lstStyle>
            <a:lvl1pPr marL="0" indent="0" algn="ctr">
              <a:buNone/>
              <a:defRPr sz="2200">
                <a:solidFill>
                  <a:srgbClr val="595959"/>
                </a:solidFill>
                <a:latin typeface="Arial"/>
                <a:cs typeface="Arial"/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95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5D176D2-9846-854F-B328-BB4FD8BBFB2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1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sldNum="0" hdr="0" ftr="0" dt="0"/>
  <p:txStyles>
    <p:titleStyle>
      <a:lvl1pPr algn="ctr" defTabSz="1018824" rtl="0" eaLnBrk="1" latinLnBrk="0" hangingPunct="1">
        <a:spcBef>
          <a:spcPct val="0"/>
        </a:spcBef>
        <a:buNone/>
        <a:defRPr sz="6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1018824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8471" indent="0" algn="l" defTabSz="1018824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None/>
        <a:defRPr sz="25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6001" indent="0" algn="l" defTabSz="1018824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None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24472" indent="0" algn="l" defTabSz="1018824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681060" indent="0" algn="l" defTabSz="1018824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394238" indent="-305647" algn="l" defTabSz="1018824" rtl="0" eaLnBrk="1" latinLnBrk="0" hangingPunct="1">
        <a:spcBef>
          <a:spcPts val="446"/>
        </a:spcBef>
        <a:buClr>
          <a:schemeClr val="accent1"/>
        </a:buClr>
        <a:buFont typeface="Wingdings" pitchFamily="2" charset="2"/>
        <a:buChar char="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50826" indent="-305647" algn="l" defTabSz="1018824" rtl="0" eaLnBrk="1" latinLnBrk="0" hangingPunct="1">
        <a:spcBef>
          <a:spcPts val="446"/>
        </a:spcBef>
        <a:buClr>
          <a:schemeClr val="accent1"/>
        </a:buClr>
        <a:buFont typeface="Wingdings" pitchFamily="2" charset="2"/>
        <a:buChar char="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07415" indent="-305647" algn="l" defTabSz="1018824" rtl="0" eaLnBrk="1" latinLnBrk="0" hangingPunct="1">
        <a:spcBef>
          <a:spcPts val="446"/>
        </a:spcBef>
        <a:buClr>
          <a:schemeClr val="accent1"/>
        </a:buClr>
        <a:buFont typeface="Wingdings" pitchFamily="2" charset="2"/>
        <a:buChar char="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64003" indent="-305647" algn="l" defTabSz="1018824" rtl="0" eaLnBrk="1" latinLnBrk="0" hangingPunct="1">
        <a:spcBef>
          <a:spcPts val="446"/>
        </a:spcBef>
        <a:buClr>
          <a:schemeClr val="accent1"/>
        </a:buClr>
        <a:buFont typeface="Wingdings" pitchFamily="2" charset="2"/>
        <a:buChar char="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onsoredprojects.gwu.edu/myresear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hyperlink" Target="mailto:myresearch@gw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3"/>
          </p:nvPr>
        </p:nvSpPr>
        <p:spPr>
          <a:xfrm>
            <a:off x="501391" y="2159256"/>
            <a:ext cx="8886333" cy="4225215"/>
          </a:xfrm>
        </p:spPr>
        <p:txBody>
          <a:bodyPr lIns="101882" tIns="50941" rIns="101882" bIns="50941" anchor="t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i="1" dirty="0"/>
              <a:t>Launching Spring 2022!!</a:t>
            </a:r>
          </a:p>
          <a:p>
            <a:pPr algn="ctr">
              <a:spcAft>
                <a:spcPts val="1200"/>
              </a:spcAft>
            </a:pPr>
            <a:r>
              <a:rPr lang="en-US" sz="3000" b="1" dirty="0" err="1">
                <a:hlinkClick r:id="rId3"/>
              </a:rPr>
              <a:t>myResearch</a:t>
            </a:r>
            <a:r>
              <a:rPr lang="en-US" sz="3000" dirty="0"/>
              <a:t> will be GW’s integrated online system for proposal development and sponsored award management.</a:t>
            </a:r>
          </a:p>
          <a:p>
            <a:pPr algn="ctr">
              <a:spcAft>
                <a:spcPts val="1200"/>
              </a:spcAft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Learn more: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https://sponsoredprojects.gwu.edu/myresearch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myresearch@gwu.edu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2" descr="GW myResearch Project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586" y="429324"/>
            <a:ext cx="5046230" cy="152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605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GW_General_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16170</TotalTime>
  <Words>38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2_GW_General_PPT</vt:lpstr>
      <vt:lpstr>PowerPoint Presentation</vt:lpstr>
    </vt:vector>
  </TitlesOfParts>
  <Manager/>
  <Company>The George Washington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alp319</dc:creator>
  <cp:keywords/>
  <dc:description/>
  <cp:lastModifiedBy>Seger, Shane M.</cp:lastModifiedBy>
  <cp:revision>579</cp:revision>
  <cp:lastPrinted>2019-11-01T13:39:49Z</cp:lastPrinted>
  <dcterms:created xsi:type="dcterms:W3CDTF">2013-03-05T20:28:13Z</dcterms:created>
  <dcterms:modified xsi:type="dcterms:W3CDTF">2021-11-12T16:34:06Z</dcterms:modified>
  <cp:category/>
</cp:coreProperties>
</file>